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2"/>
    <p:sldId id="257" r:id="rId3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25" d="100"/>
          <a:sy n="25" d="100"/>
        </p:scale>
        <p:origin x="144" y="18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2024/4/20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officeweb365.101eduyun.com/?ssl=1&amp;furl=https://bukehi.github.io/BukehiWeb/livefile/abc.pptx?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156647815-1-19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77759"/>
            <a:ext cx="12192000" cy="56007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03605" y="29337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祝魈生日快乐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3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hlinkClick r:id="rId2"/>
            <a:extLst>
              <a:ext uri="{FF2B5EF4-FFF2-40B4-BE49-F238E27FC236}">
                <a16:creationId xmlns:a16="http://schemas.microsoft.com/office/drawing/2014/main" id="{B7B517BC-73D9-41EC-E97C-8F0E46127DE8}"/>
              </a:ext>
            </a:extLst>
          </p:cNvPr>
          <p:cNvSpPr/>
          <p:nvPr/>
        </p:nvSpPr>
        <p:spPr>
          <a:xfrm>
            <a:off x="9405657" y="3429000"/>
            <a:ext cx="1567143" cy="15195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4654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</Words>
  <Application>Microsoft Office PowerPoint</Application>
  <PresentationFormat>宽屏</PresentationFormat>
  <Paragraphs>1</Paragraphs>
  <Slides>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微软雅黑</vt:lpstr>
      <vt:lpstr>Arial</vt:lpstr>
      <vt:lpstr>Arial Black</vt:lpstr>
      <vt:lpstr>Calibri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鹤岩 徐</cp:lastModifiedBy>
  <cp:revision>10</cp:revision>
  <dcterms:created xsi:type="dcterms:W3CDTF">2019-09-19T02:01:00Z</dcterms:created>
  <dcterms:modified xsi:type="dcterms:W3CDTF">2024-04-20T07:56:59Z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2052-11.8.2.11718</vt:lpwstr>
  </property>
  <property fmtid="{D5CDD505-2E9C-101B-9397-08002B2CF9AE}" pid="3" name="ICV">
    <vt:lpwstr>2F8E0AF3FF07469CA58875547A0AD0F2</vt:lpwstr>
  </property>
</Properties>
</file>

<file path=docProps/thumbnail.jpeg>
</file>